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90" r:id="rId17"/>
    <p:sldId id="270" r:id="rId18"/>
    <p:sldId id="272" r:id="rId19"/>
    <p:sldId id="271" r:id="rId20"/>
    <p:sldId id="273" r:id="rId21"/>
    <p:sldId id="274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8" r:id="rId34"/>
    <p:sldId id="289" r:id="rId35"/>
    <p:sldId id="27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118" autoAdjust="0"/>
    <p:restoredTop sz="94660"/>
  </p:normalViewPr>
  <p:slideViewPr>
    <p:cSldViewPr snapToGrid="0">
      <p:cViewPr varScale="1">
        <p:scale>
          <a:sx n="73" d="100"/>
          <a:sy n="73" d="100"/>
        </p:scale>
        <p:origin x="-648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890E3-C429-4F40-A9AC-23848E0CFF0C}" type="datetimeFigureOut">
              <a:rPr lang="en-IN" smtClean="0"/>
              <a:pPr/>
              <a:t>23-08-2013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82C26-DD1E-450D-BDAC-4D3E95FD91A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082960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890E3-C429-4F40-A9AC-23848E0CFF0C}" type="datetimeFigureOut">
              <a:rPr lang="en-IN" smtClean="0"/>
              <a:pPr/>
              <a:t>23-08-2013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82C26-DD1E-450D-BDAC-4D3E95FD91A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544494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890E3-C429-4F40-A9AC-23848E0CFF0C}" type="datetimeFigureOut">
              <a:rPr lang="en-IN" smtClean="0"/>
              <a:pPr/>
              <a:t>23-08-2013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82C26-DD1E-450D-BDAC-4D3E95FD91A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3588960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1288" y="-8468"/>
            <a:ext cx="12226405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461" y="2404534"/>
            <a:ext cx="776895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461" y="4050835"/>
            <a:ext cx="776895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2DF1C-F61A-4878-85CF-8AE52AFA0D8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23-08-13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prstClr val="black">
                    <a:tint val="75000"/>
                  </a:prstClr>
                </a:solidFill>
              </a:rPr>
              <a:t>Team-2</a:t>
            </a: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17DD2-1FC1-4E7A-84F1-9E5B7417DBB8}" type="slidenum">
              <a:rPr lang="en-IN" smtClean="0">
                <a:solidFill>
                  <a:srgbClr val="5FCBEF"/>
                </a:solidFill>
              </a:rPr>
              <a:pPr/>
              <a:t>‹#›</a:t>
            </a:fld>
            <a:endParaRPr lang="en-IN"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225804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5780B-DA2B-40B1-A210-9B7D65F3D0C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23-08-13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prstClr val="black">
                    <a:tint val="75000"/>
                  </a:prstClr>
                </a:solidFill>
              </a:rPr>
              <a:t>Team-2</a:t>
            </a: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17DD2-1FC1-4E7A-84F1-9E5B7417DBB8}" type="slidenum">
              <a:rPr lang="en-IN" smtClean="0">
                <a:solidFill>
                  <a:srgbClr val="5FCBEF"/>
                </a:solidFill>
              </a:rPr>
              <a:pPr/>
              <a:t>‹#›</a:t>
            </a:fld>
            <a:endParaRPr lang="en-IN"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586096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798" y="2700869"/>
            <a:ext cx="8463620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798" y="4527448"/>
            <a:ext cx="8463620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38567-C541-4B07-B79F-08E2DA09E41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23-08-13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prstClr val="black">
                    <a:tint val="75000"/>
                  </a:prstClr>
                </a:solidFill>
              </a:rPr>
              <a:t>Team-2</a:t>
            </a: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17DD2-1FC1-4E7A-84F1-9E5B7417DBB8}" type="slidenum">
              <a:rPr lang="en-IN" smtClean="0">
                <a:solidFill>
                  <a:srgbClr val="5FCBEF"/>
                </a:solidFill>
              </a:rPr>
              <a:pPr/>
              <a:t>‹#›</a:t>
            </a:fld>
            <a:endParaRPr lang="en-IN"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96363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609600"/>
            <a:ext cx="8463619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1" y="2160589"/>
            <a:ext cx="411747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8939" y="2160590"/>
            <a:ext cx="411748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4F0B6-7E4F-41F5-820B-4F13994AFBA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23-08-13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prstClr val="black">
                    <a:tint val="75000"/>
                  </a:prstClr>
                </a:solidFill>
              </a:rPr>
              <a:t>Team-2</a:t>
            </a: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17DD2-1FC1-4E7A-84F1-9E5B7417DBB8}" type="slidenum">
              <a:rPr lang="en-IN" smtClean="0">
                <a:solidFill>
                  <a:srgbClr val="5FCBEF"/>
                </a:solidFill>
              </a:rPr>
              <a:pPr/>
              <a:t>‹#›</a:t>
            </a:fld>
            <a:endParaRPr lang="en-IN"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78719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609600"/>
            <a:ext cx="8463617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799" y="2160983"/>
            <a:ext cx="41208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2799" y="2737247"/>
            <a:ext cx="4120896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55520" y="2160983"/>
            <a:ext cx="41208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55520" y="2737247"/>
            <a:ext cx="4120896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A404C-9492-4F37-B9C3-1BE9997B860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23-08-13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prstClr val="black">
                    <a:tint val="75000"/>
                  </a:prstClr>
                </a:solidFill>
              </a:rPr>
              <a:t>Team-2</a:t>
            </a: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17DD2-1FC1-4E7A-84F1-9E5B7417DBB8}" type="slidenum">
              <a:rPr lang="en-IN" smtClean="0">
                <a:solidFill>
                  <a:srgbClr val="5FCBEF"/>
                </a:solidFill>
              </a:rPr>
              <a:pPr/>
              <a:t>‹#›</a:t>
            </a:fld>
            <a:endParaRPr lang="en-IN"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98495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799" y="609600"/>
            <a:ext cx="8463619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46E48-9AA5-41B3-A280-09ED9BC70E8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23-08-13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prstClr val="black">
                    <a:tint val="75000"/>
                  </a:prstClr>
                </a:solidFill>
              </a:rPr>
              <a:t>Team-2</a:t>
            </a: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17DD2-1FC1-4E7A-84F1-9E5B7417DBB8}" type="slidenum">
              <a:rPr lang="en-IN" smtClean="0">
                <a:solidFill>
                  <a:srgbClr val="5FCBEF"/>
                </a:solidFill>
              </a:rPr>
              <a:pPr/>
              <a:t>‹#›</a:t>
            </a:fld>
            <a:endParaRPr lang="en-IN"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388539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8ADDE-7D69-4B5A-AC96-9C155618314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23-08-13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prstClr val="black">
                    <a:tint val="75000"/>
                  </a:prstClr>
                </a:solidFill>
              </a:rPr>
              <a:t>Team-2</a:t>
            </a: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17DD2-1FC1-4E7A-84F1-9E5B7417DBB8}" type="slidenum">
              <a:rPr lang="en-IN" smtClean="0">
                <a:solidFill>
                  <a:srgbClr val="5FCBEF"/>
                </a:solidFill>
              </a:rPr>
              <a:pPr/>
              <a:t>‹#›</a:t>
            </a:fld>
            <a:endParaRPr lang="en-IN"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188357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799" y="1498604"/>
            <a:ext cx="3720243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1701" y="514926"/>
            <a:ext cx="4514716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799" y="2777069"/>
            <a:ext cx="3720243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F2E93-1BF3-40AC-8A2A-873F446E171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23-08-13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prstClr val="black">
                    <a:tint val="75000"/>
                  </a:prstClr>
                </a:solidFill>
              </a:rPr>
              <a:t>Team-2</a:t>
            </a: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17DD2-1FC1-4E7A-84F1-9E5B7417DBB8}" type="slidenum">
              <a:rPr lang="en-IN" smtClean="0">
                <a:solidFill>
                  <a:srgbClr val="5FCBEF"/>
                </a:solidFill>
              </a:rPr>
              <a:pPr/>
              <a:t>‹#›</a:t>
            </a:fld>
            <a:endParaRPr lang="en-IN"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952216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890E3-C429-4F40-A9AC-23848E0CFF0C}" type="datetimeFigureOut">
              <a:rPr lang="en-IN" smtClean="0"/>
              <a:pPr/>
              <a:t>23-08-2013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82C26-DD1E-450D-BDAC-4D3E95FD91A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6092081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799" y="4800600"/>
            <a:ext cx="846361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799" y="609600"/>
            <a:ext cx="8463619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799" y="5367338"/>
            <a:ext cx="8463619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80B49-8D01-4741-952D-BCCEC563794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23-08-13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prstClr val="black">
                    <a:tint val="75000"/>
                  </a:prstClr>
                </a:solidFill>
              </a:rPr>
              <a:t>Team-2</a:t>
            </a: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17DD2-1FC1-4E7A-84F1-9E5B7417DBB8}" type="slidenum">
              <a:rPr lang="en-IN" smtClean="0">
                <a:solidFill>
                  <a:srgbClr val="5FCBEF"/>
                </a:solidFill>
              </a:rPr>
              <a:pPr/>
              <a:t>‹#›</a:t>
            </a:fld>
            <a:endParaRPr lang="en-IN"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56567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609600"/>
            <a:ext cx="8463619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4470400"/>
            <a:ext cx="8463619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0CE2C-D3F1-4755-8DB8-10838C32F81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23-08-13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prstClr val="black">
                    <a:tint val="75000"/>
                  </a:prstClr>
                </a:solidFill>
              </a:rPr>
              <a:t>Team-2</a:t>
            </a: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17DD2-1FC1-4E7A-84F1-9E5B7417DBB8}" type="slidenum">
              <a:rPr lang="en-IN" smtClean="0">
                <a:solidFill>
                  <a:srgbClr val="5FCBEF"/>
                </a:solidFill>
              </a:rPr>
              <a:pPr/>
              <a:t>‹#›</a:t>
            </a:fld>
            <a:endParaRPr lang="en-IN"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60083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180" y="609600"/>
            <a:ext cx="809624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68099" y="3632200"/>
            <a:ext cx="7226405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798" y="4470400"/>
            <a:ext cx="8463620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5D8D1-81A0-477A-9E28-0E4182BEC50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23-08-13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prstClr val="black">
                    <a:tint val="75000"/>
                  </a:prstClr>
                </a:solidFill>
              </a:rPr>
              <a:t>Team-2</a:t>
            </a: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17DD2-1FC1-4E7A-84F1-9E5B7417DBB8}" type="slidenum">
              <a:rPr lang="en-IN" smtClean="0">
                <a:solidFill>
                  <a:srgbClr val="5FCBEF"/>
                </a:solidFill>
              </a:rPr>
              <a:pPr/>
              <a:t>‹#›</a:t>
            </a:fld>
            <a:endParaRPr lang="en-IN">
              <a:solidFill>
                <a:srgbClr val="5FCBE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3615" y="790378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90C226">
                    <a:lumMod val="60000"/>
                    <a:lumOff val="40000"/>
                  </a:srgbClr>
                </a:solidFill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996933" y="2886556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90C226">
                    <a:lumMod val="60000"/>
                    <a:lumOff val="40000"/>
                  </a:srgbClr>
                </a:solidFill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17474279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798" y="1931988"/>
            <a:ext cx="8463620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798" y="4527448"/>
            <a:ext cx="8463620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5315F-4140-4643-B58D-DC55DA2A7F3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23-08-13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prstClr val="black">
                    <a:tint val="75000"/>
                  </a:prstClr>
                </a:solidFill>
              </a:rPr>
              <a:t>Team-2</a:t>
            </a: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17DD2-1FC1-4E7A-84F1-9E5B7417DBB8}" type="slidenum">
              <a:rPr lang="en-IN" smtClean="0">
                <a:solidFill>
                  <a:srgbClr val="5FCBEF"/>
                </a:solidFill>
              </a:rPr>
              <a:pPr/>
              <a:t>‹#›</a:t>
            </a:fld>
            <a:endParaRPr lang="en-IN"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882404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180" y="609600"/>
            <a:ext cx="809624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6" y="4013200"/>
            <a:ext cx="8463621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798" y="4527448"/>
            <a:ext cx="8463620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2A6FF-F10C-417C-AA6F-0FB0B86A9AE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23-08-13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prstClr val="black">
                    <a:tint val="75000"/>
                  </a:prstClr>
                </a:solidFill>
              </a:rPr>
              <a:t>Team-2</a:t>
            </a: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17DD2-1FC1-4E7A-84F1-9E5B7417DBB8}" type="slidenum">
              <a:rPr lang="en-IN" smtClean="0">
                <a:solidFill>
                  <a:srgbClr val="5FCBEF"/>
                </a:solidFill>
              </a:rPr>
              <a:pPr/>
              <a:t>‹#›</a:t>
            </a:fld>
            <a:endParaRPr lang="en-IN">
              <a:solidFill>
                <a:srgbClr val="5FCBE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3615" y="790378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90C226">
                    <a:lumMod val="60000"/>
                    <a:lumOff val="40000"/>
                  </a:srgbClr>
                </a:solidFill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996933" y="2886556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90C226">
                    <a:lumMod val="60000"/>
                    <a:lumOff val="40000"/>
                  </a:srgbClr>
                </a:solidFill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36509951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131" y="609600"/>
            <a:ext cx="8455287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6" y="4013200"/>
            <a:ext cx="8463621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798" y="4527448"/>
            <a:ext cx="8463620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52D49-16F6-4349-ADCE-BF3B0CB6567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23-08-13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prstClr val="black">
                    <a:tint val="75000"/>
                  </a:prstClr>
                </a:solidFill>
              </a:rPr>
              <a:t>Team-2</a:t>
            </a: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17DD2-1FC1-4E7A-84F1-9E5B7417DBB8}" type="slidenum">
              <a:rPr lang="en-IN" smtClean="0">
                <a:solidFill>
                  <a:srgbClr val="5FCBEF"/>
                </a:solidFill>
              </a:rPr>
              <a:pPr/>
              <a:t>‹#›</a:t>
            </a:fld>
            <a:endParaRPr lang="en-IN"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779022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6CD61-E43B-4992-806A-5902B9265B1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23-08-13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prstClr val="black">
                    <a:tint val="75000"/>
                  </a:prstClr>
                </a:solidFill>
              </a:rPr>
              <a:t>Team-2</a:t>
            </a: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17DD2-1FC1-4E7A-84F1-9E5B7417DBB8}" type="slidenum">
              <a:rPr lang="en-IN" smtClean="0">
                <a:solidFill>
                  <a:srgbClr val="5FCBEF"/>
                </a:solidFill>
              </a:rPr>
              <a:pPr/>
              <a:t>‹#›</a:t>
            </a:fld>
            <a:endParaRPr lang="en-IN"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297201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9749" y="609601"/>
            <a:ext cx="130508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799" y="609601"/>
            <a:ext cx="6926701" cy="52514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33B1C-EC71-424A-8408-0E023BC536E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23-08-13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prstClr val="black">
                    <a:tint val="75000"/>
                  </a:prstClr>
                </a:solidFill>
              </a:rPr>
              <a:t>Team-2</a:t>
            </a: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17DD2-1FC1-4E7A-84F1-9E5B7417DBB8}" type="slidenum">
              <a:rPr lang="en-IN" smtClean="0">
                <a:solidFill>
                  <a:srgbClr val="5FCBEF"/>
                </a:solidFill>
              </a:rPr>
              <a:pPr/>
              <a:t>‹#›</a:t>
            </a:fld>
            <a:endParaRPr lang="en-IN"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30672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890E3-C429-4F40-A9AC-23848E0CFF0C}" type="datetimeFigureOut">
              <a:rPr lang="en-IN" smtClean="0"/>
              <a:pPr/>
              <a:t>23-08-2013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82C26-DD1E-450D-BDAC-4D3E95FD91A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634555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890E3-C429-4F40-A9AC-23848E0CFF0C}" type="datetimeFigureOut">
              <a:rPr lang="en-IN" smtClean="0"/>
              <a:pPr/>
              <a:t>23-08-2013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82C26-DD1E-450D-BDAC-4D3E95FD91A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229359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890E3-C429-4F40-A9AC-23848E0CFF0C}" type="datetimeFigureOut">
              <a:rPr lang="en-IN" smtClean="0"/>
              <a:pPr/>
              <a:t>23-08-2013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82C26-DD1E-450D-BDAC-4D3E95FD91A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711110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890E3-C429-4F40-A9AC-23848E0CFF0C}" type="datetimeFigureOut">
              <a:rPr lang="en-IN" smtClean="0"/>
              <a:pPr/>
              <a:t>23-08-2013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82C26-DD1E-450D-BDAC-4D3E95FD91A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270016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890E3-C429-4F40-A9AC-23848E0CFF0C}" type="datetimeFigureOut">
              <a:rPr lang="en-IN" smtClean="0"/>
              <a:pPr/>
              <a:t>23-08-2013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82C26-DD1E-450D-BDAC-4D3E95FD91A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831131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890E3-C429-4F40-A9AC-23848E0CFF0C}" type="datetimeFigureOut">
              <a:rPr lang="en-IN" smtClean="0"/>
              <a:pPr/>
              <a:t>23-08-2013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82C26-DD1E-450D-BDAC-4D3E95FD91A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717054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890E3-C429-4F40-A9AC-23848E0CFF0C}" type="datetimeFigureOut">
              <a:rPr lang="en-IN" smtClean="0"/>
              <a:pPr/>
              <a:t>23-08-2013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82C26-DD1E-450D-BDAC-4D3E95FD91A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769483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890E3-C429-4F40-A9AC-23848E0CFF0C}" type="datetimeFigureOut">
              <a:rPr lang="en-IN" smtClean="0"/>
              <a:pPr/>
              <a:t>23-08-2013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C82C26-DD1E-450D-BDAC-4D3E95FD91A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914942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1289" y="-8468"/>
            <a:ext cx="12226407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0" y="609600"/>
            <a:ext cx="8463617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799" y="2160590"/>
            <a:ext cx="846361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7011" y="6041364"/>
            <a:ext cx="912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F178D-5CD3-4944-A69B-FE65CA360C8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23-08-13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2799" y="6041364"/>
            <a:ext cx="61639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smtClean="0">
                <a:solidFill>
                  <a:prstClr val="black">
                    <a:tint val="75000"/>
                  </a:prstClr>
                </a:solidFill>
              </a:rPr>
              <a:t>Team-2</a:t>
            </a: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2902" y="6041364"/>
            <a:ext cx="683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4317DD2-1FC1-4E7A-84F1-9E5B7417DBB8}" type="slidenum">
              <a:rPr lang="en-IN" smtClean="0">
                <a:solidFill>
                  <a:srgbClr val="5FCBEF"/>
                </a:solidFill>
              </a:rPr>
              <a:pPr/>
              <a:t>‹#›</a:t>
            </a:fld>
            <a:endParaRPr lang="en-IN"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48583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pPr algn="r"/>
            <a:r>
              <a:rPr lang="en-US" dirty="0" smtClean="0"/>
              <a:t>B </a:t>
            </a:r>
            <a:r>
              <a:rPr lang="en-US" dirty="0" err="1" smtClean="0"/>
              <a:t>Raju</a:t>
            </a:r>
            <a:r>
              <a:rPr lang="en-US" dirty="0" smtClean="0"/>
              <a:t> (201285084)</a:t>
            </a:r>
          </a:p>
          <a:p>
            <a:pPr algn="r"/>
            <a:r>
              <a:rPr lang="en-US" dirty="0" err="1" smtClean="0"/>
              <a:t>G.Santhosh</a:t>
            </a:r>
            <a:r>
              <a:rPr lang="en-US" dirty="0" smtClean="0"/>
              <a:t> </a:t>
            </a:r>
            <a:r>
              <a:rPr lang="en-US" dirty="0" err="1" smtClean="0"/>
              <a:t>Kiran</a:t>
            </a:r>
            <a:r>
              <a:rPr lang="en-US" dirty="0" smtClean="0"/>
              <a:t> (201285088)</a:t>
            </a:r>
          </a:p>
          <a:p>
            <a:pPr algn="r"/>
            <a:r>
              <a:rPr lang="en-US" dirty="0" err="1" smtClean="0"/>
              <a:t>K.Mahesh</a:t>
            </a:r>
            <a:r>
              <a:rPr lang="en-US" dirty="0" smtClean="0"/>
              <a:t> (201285092)</a:t>
            </a:r>
          </a:p>
          <a:p>
            <a:pPr algn="r"/>
            <a:r>
              <a:rPr lang="en-US" dirty="0" err="1" smtClean="0"/>
              <a:t>M.Vamsi</a:t>
            </a:r>
            <a:r>
              <a:rPr lang="en-US" dirty="0" smtClean="0"/>
              <a:t> Krishna (201285094)</a:t>
            </a:r>
          </a:p>
          <a:p>
            <a:pPr algn="r"/>
            <a:r>
              <a:rPr lang="en-US" dirty="0" err="1" smtClean="0"/>
              <a:t>T.Naga</a:t>
            </a:r>
            <a:r>
              <a:rPr lang="en-US" dirty="0" smtClean="0"/>
              <a:t> </a:t>
            </a:r>
            <a:r>
              <a:rPr lang="en-US" dirty="0" err="1" smtClean="0"/>
              <a:t>Pavan</a:t>
            </a:r>
            <a:r>
              <a:rPr lang="en-US" dirty="0" smtClean="0"/>
              <a:t> (201285099)</a:t>
            </a:r>
          </a:p>
          <a:p>
            <a:pPr algn="r"/>
            <a:endParaRPr lang="en-US" dirty="0" smtClean="0"/>
          </a:p>
          <a:p>
            <a:pPr algn="r"/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881052" y="1463040"/>
            <a:ext cx="758952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96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ENB TOOL</a:t>
            </a:r>
            <a:endParaRPr lang="en-US" sz="96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3068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apture6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2200" y="609600"/>
            <a:ext cx="6324600" cy="59701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ular Callout 7"/>
          <p:cNvSpPr/>
          <p:nvPr/>
        </p:nvSpPr>
        <p:spPr>
          <a:xfrm>
            <a:off x="2590800" y="1371600"/>
            <a:ext cx="1981200" cy="1295400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Ok leave it,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So what are your action items this week??</a:t>
            </a:r>
          </a:p>
        </p:txBody>
      </p:sp>
      <p:sp>
        <p:nvSpPr>
          <p:cNvPr id="9" name="Rectangular Callout 8"/>
          <p:cNvSpPr/>
          <p:nvPr/>
        </p:nvSpPr>
        <p:spPr>
          <a:xfrm>
            <a:off x="5524500" y="883489"/>
            <a:ext cx="3048000" cy="1143000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prstClr val="white"/>
                </a:solidFill>
              </a:rPr>
              <a:t>Ughh</a:t>
            </a:r>
            <a:r>
              <a:rPr lang="en-US" dirty="0">
                <a:solidFill>
                  <a:prstClr val="white"/>
                </a:solidFill>
              </a:rPr>
              <a:t>..the first action item is  setting the backend right for the project..and the second……</a:t>
            </a:r>
          </a:p>
        </p:txBody>
      </p:sp>
    </p:spTree>
    <p:extLst>
      <p:ext uri="{BB962C8B-B14F-4D97-AF65-F5344CB8AC3E}">
        <p14:creationId xmlns:p14="http://schemas.microsoft.com/office/powerpoint/2010/main" xmlns="" val="362980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apture5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2184" y="631766"/>
            <a:ext cx="6777017" cy="60381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ular Callout 7"/>
          <p:cNvSpPr/>
          <p:nvPr/>
        </p:nvSpPr>
        <p:spPr>
          <a:xfrm>
            <a:off x="2286000" y="1295400"/>
            <a:ext cx="3581400" cy="1371600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It looks like  you don’t have a clear knowledge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You should have maintained a documentation Mr. Krishna</a:t>
            </a:r>
          </a:p>
        </p:txBody>
      </p:sp>
      <p:sp>
        <p:nvSpPr>
          <p:cNvPr id="9" name="Rectangular Callout 8"/>
          <p:cNvSpPr/>
          <p:nvPr/>
        </p:nvSpPr>
        <p:spPr>
          <a:xfrm>
            <a:off x="7010400" y="990600"/>
            <a:ext cx="2514600" cy="1066800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We have a documentation sir..but its not well organized.</a:t>
            </a:r>
          </a:p>
        </p:txBody>
      </p:sp>
      <p:sp>
        <p:nvSpPr>
          <p:cNvPr id="11" name="Cloud Callout 10"/>
          <p:cNvSpPr/>
          <p:nvPr/>
        </p:nvSpPr>
        <p:spPr>
          <a:xfrm>
            <a:off x="8039100" y="2643996"/>
            <a:ext cx="1143000" cy="457200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chemeClr val="bg2">
                <a:lumMod val="60000"/>
                <a:lumOff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xmlns="" val="70099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apture5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9400" y="969034"/>
            <a:ext cx="5715000" cy="52090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ectangular Callout 9"/>
          <p:cNvSpPr/>
          <p:nvPr/>
        </p:nvSpPr>
        <p:spPr>
          <a:xfrm>
            <a:off x="7583338" y="2112034"/>
            <a:ext cx="2438400" cy="914400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I have a solution for this problem sir.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We can use ENB</a:t>
            </a:r>
          </a:p>
        </p:txBody>
      </p:sp>
      <p:sp>
        <p:nvSpPr>
          <p:cNvPr id="12" name="Cloud Callout 11"/>
          <p:cNvSpPr/>
          <p:nvPr/>
        </p:nvSpPr>
        <p:spPr>
          <a:xfrm>
            <a:off x="6858000" y="1731034"/>
            <a:ext cx="1143000" cy="457200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chemeClr val="bg2">
                <a:lumMod val="60000"/>
                <a:lumOff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???</a:t>
            </a:r>
          </a:p>
        </p:txBody>
      </p:sp>
      <p:sp>
        <p:nvSpPr>
          <p:cNvPr id="13" name="Cloud Callout 12"/>
          <p:cNvSpPr/>
          <p:nvPr/>
        </p:nvSpPr>
        <p:spPr>
          <a:xfrm>
            <a:off x="3733800" y="2340634"/>
            <a:ext cx="1143000" cy="457200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chemeClr val="bg2">
                <a:lumMod val="60000"/>
                <a:lumOff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xmlns="" val="17612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apture9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5600" y="914400"/>
            <a:ext cx="6172200" cy="541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ular Callout 7"/>
          <p:cNvSpPr/>
          <p:nvPr/>
        </p:nvSpPr>
        <p:spPr>
          <a:xfrm>
            <a:off x="4495800" y="152400"/>
            <a:ext cx="3352800" cy="1219200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r>
              <a:rPr lang="en-US" dirty="0">
                <a:solidFill>
                  <a:prstClr val="white"/>
                </a:solidFill>
              </a:rPr>
              <a:t>Yes, I’ve heard about it too. It is useful.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But its on paper, we need an automated one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 </a:t>
            </a:r>
          </a:p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Cloud Callout 8"/>
          <p:cNvSpPr/>
          <p:nvPr/>
        </p:nvSpPr>
        <p:spPr>
          <a:xfrm>
            <a:off x="7391400" y="1752600"/>
            <a:ext cx="1143000" cy="457200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chemeClr val="bg2">
                <a:lumMod val="60000"/>
                <a:lumOff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xmlns="" val="241619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apture9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600" y="304801"/>
            <a:ext cx="6781800" cy="59445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ectangular Callout 9"/>
          <p:cNvSpPr/>
          <p:nvPr/>
        </p:nvSpPr>
        <p:spPr>
          <a:xfrm>
            <a:off x="1752600" y="1143001"/>
            <a:ext cx="2133600" cy="1067741"/>
          </a:xfrm>
          <a:prstGeom prst="wedgeRectCallout">
            <a:avLst>
              <a:gd name="adj1" fmla="val 20454"/>
              <a:gd name="adj2" fmla="val 673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r>
              <a:rPr lang="en-US" dirty="0">
                <a:solidFill>
                  <a:prstClr val="white"/>
                </a:solidFill>
              </a:rPr>
              <a:t>Then lets have a team of engineers work on creating this ENB project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 </a:t>
            </a:r>
          </a:p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3806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103" y="2738846"/>
            <a:ext cx="8463617" cy="1320800"/>
          </a:xfrm>
        </p:spPr>
        <p:txBody>
          <a:bodyPr/>
          <a:lstStyle/>
          <a:p>
            <a:r>
              <a:rPr lang="en-US" dirty="0" err="1" smtClean="0"/>
              <a:t>Uml</a:t>
            </a:r>
            <a:r>
              <a:rPr lang="en-US" dirty="0" smtClean="0"/>
              <a:t> diagrams 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Use case model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5788" y="1270000"/>
            <a:ext cx="6757639" cy="53354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38697" y="1358537"/>
            <a:ext cx="5669280" cy="53296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8493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246" y="328507"/>
            <a:ext cx="9170372" cy="548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3179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7806" y="381371"/>
            <a:ext cx="5600976" cy="576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2631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Techonologies</a:t>
            </a:r>
            <a:r>
              <a:rPr lang="en-IN" dirty="0" smtClean="0"/>
              <a:t> used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 smtClean="0"/>
              <a:t>Php</a:t>
            </a:r>
            <a:r>
              <a:rPr lang="en-IN" dirty="0" smtClean="0"/>
              <a:t> </a:t>
            </a:r>
          </a:p>
          <a:p>
            <a:r>
              <a:rPr lang="en-IN" dirty="0" smtClean="0"/>
              <a:t>Html </a:t>
            </a:r>
          </a:p>
          <a:p>
            <a:r>
              <a:rPr lang="en-IN" dirty="0" err="1" smtClean="0"/>
              <a:t>Javascript</a:t>
            </a:r>
            <a:r>
              <a:rPr lang="en-IN" dirty="0" smtClean="0"/>
              <a:t> </a:t>
            </a:r>
          </a:p>
          <a:p>
            <a:r>
              <a:rPr lang="en-IN" dirty="0" err="1" smtClean="0"/>
              <a:t>Mysql</a:t>
            </a:r>
            <a:endParaRPr lang="en-IN" dirty="0" smtClean="0"/>
          </a:p>
          <a:p>
            <a:r>
              <a:rPr lang="en-IN" dirty="0" smtClean="0"/>
              <a:t>Ajax</a:t>
            </a:r>
          </a:p>
          <a:p>
            <a:r>
              <a:rPr lang="en-IN" dirty="0" err="1" smtClean="0"/>
              <a:t>jquery</a:t>
            </a:r>
            <a:endParaRPr lang="en-IN" dirty="0" smtClean="0"/>
          </a:p>
          <a:p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57000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372" y="100642"/>
            <a:ext cx="7498080" cy="609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SIGMA CONSULTANCY</a:t>
            </a:r>
            <a:endParaRPr lang="en-US" dirty="0">
              <a:solidFill>
                <a:schemeClr val="tx1"/>
              </a:solidFill>
              <a:latin typeface="Andalus" pitchFamily="18" charset="-78"/>
              <a:cs typeface="Andalus" pitchFamily="18" charset="-78"/>
            </a:endParaRPr>
          </a:p>
        </p:txBody>
      </p:sp>
      <p:pic>
        <p:nvPicPr>
          <p:cNvPr id="19" name="Content Placeholder 6" descr="Captur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246400"/>
            <a:ext cx="6705600" cy="5486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3200400" y="1524000"/>
            <a:ext cx="2667000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</a:rPr>
              <a:t>      Sigma            consultancy</a:t>
            </a:r>
          </a:p>
        </p:txBody>
      </p:sp>
    </p:spTree>
    <p:extLst>
      <p:ext uri="{BB962C8B-B14F-4D97-AF65-F5344CB8AC3E}">
        <p14:creationId xmlns:p14="http://schemas.microsoft.com/office/powerpoint/2010/main" xmlns="" val="347637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screens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70" y="2160590"/>
            <a:ext cx="10474833" cy="403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808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96" y="1124218"/>
            <a:ext cx="98679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7442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99" y="1930400"/>
            <a:ext cx="85344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2830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66" y="895349"/>
            <a:ext cx="11230378" cy="549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4468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61" y="1818470"/>
            <a:ext cx="11278137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4804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25" y="959745"/>
            <a:ext cx="11243257" cy="547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234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70" y="502276"/>
            <a:ext cx="12006530" cy="537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9700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49" y="800100"/>
            <a:ext cx="11831526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3158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82" y="1145147"/>
            <a:ext cx="1135091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4961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65" y="1129853"/>
            <a:ext cx="11143311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9852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Employees in SIGMA Consulting</a:t>
            </a:r>
            <a:endParaRPr lang="en-US" dirty="0"/>
          </a:p>
        </p:txBody>
      </p:sp>
      <p:pic>
        <p:nvPicPr>
          <p:cNvPr id="7" name="Content Placeholder 6" descr="Capture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5600" y="1600201"/>
            <a:ext cx="6248400" cy="44866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/>
          <p:cNvSpPr txBox="1"/>
          <p:nvPr/>
        </p:nvSpPr>
        <p:spPr>
          <a:xfrm>
            <a:off x="3810000" y="28956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Sheela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57800" y="28956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Krishna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86600" y="28956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Ram</a:t>
            </a:r>
          </a:p>
        </p:txBody>
      </p:sp>
    </p:spTree>
    <p:extLst>
      <p:ext uri="{BB962C8B-B14F-4D97-AF65-F5344CB8AC3E}">
        <p14:creationId xmlns:p14="http://schemas.microsoft.com/office/powerpoint/2010/main" xmlns="" val="188863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t="28327" r="4336"/>
          <a:stretch>
            <a:fillRect/>
          </a:stretch>
        </p:blipFill>
        <p:spPr bwMode="auto">
          <a:xfrm>
            <a:off x="-100148" y="0"/>
            <a:ext cx="12292148" cy="6874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99731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08" y="156754"/>
            <a:ext cx="11251306" cy="647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2102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799" y="1724298"/>
            <a:ext cx="8775338" cy="4317066"/>
          </a:xfrm>
        </p:spPr>
        <p:txBody>
          <a:bodyPr/>
          <a:lstStyle/>
          <a:p>
            <a:r>
              <a:rPr lang="en-US" dirty="0" smtClean="0"/>
              <a:t>B </a:t>
            </a:r>
            <a:r>
              <a:rPr lang="en-US" dirty="0" err="1" smtClean="0"/>
              <a:t>Raju</a:t>
            </a:r>
            <a:r>
              <a:rPr lang="en-US" dirty="0" smtClean="0"/>
              <a:t> (201285084</a:t>
            </a:r>
            <a:r>
              <a:rPr lang="en-US" dirty="0" smtClean="0"/>
              <a:t>)                              -  Registration ,Login and Forgot 			 								       password. </a:t>
            </a:r>
          </a:p>
          <a:p>
            <a:r>
              <a:rPr lang="en-US" dirty="0" err="1" smtClean="0"/>
              <a:t>G.Santhosh</a:t>
            </a:r>
            <a:r>
              <a:rPr lang="en-US" dirty="0" smtClean="0"/>
              <a:t> </a:t>
            </a:r>
            <a:r>
              <a:rPr lang="en-US" dirty="0" err="1" smtClean="0"/>
              <a:t>Kiran</a:t>
            </a:r>
            <a:r>
              <a:rPr lang="en-US" dirty="0" smtClean="0"/>
              <a:t> (201285088</a:t>
            </a:r>
            <a:r>
              <a:rPr lang="en-US" dirty="0" smtClean="0"/>
              <a:t>)              -  Database Design</a:t>
            </a:r>
          </a:p>
          <a:p>
            <a:endParaRPr lang="en-US" dirty="0" smtClean="0"/>
          </a:p>
          <a:p>
            <a:r>
              <a:rPr lang="en-US" dirty="0" err="1" smtClean="0"/>
              <a:t>K.Mahesh</a:t>
            </a:r>
            <a:r>
              <a:rPr lang="en-US" dirty="0" smtClean="0"/>
              <a:t> (201285092</a:t>
            </a:r>
            <a:r>
              <a:rPr lang="en-US" dirty="0" smtClean="0"/>
              <a:t>)                          -  Text Editor and </a:t>
            </a:r>
            <a:r>
              <a:rPr lang="en-US" dirty="0" err="1" smtClean="0"/>
              <a:t>Pdf</a:t>
            </a:r>
            <a:r>
              <a:rPr lang="en-US" dirty="0" smtClean="0"/>
              <a:t> generation </a:t>
            </a:r>
          </a:p>
          <a:p>
            <a:endParaRPr lang="en-US" dirty="0" smtClean="0"/>
          </a:p>
          <a:p>
            <a:r>
              <a:rPr lang="en-US" dirty="0" err="1" smtClean="0"/>
              <a:t>M.Vamsi</a:t>
            </a:r>
            <a:r>
              <a:rPr lang="en-US" dirty="0" smtClean="0"/>
              <a:t> Krishna (201285094</a:t>
            </a:r>
            <a:r>
              <a:rPr lang="en-US" dirty="0" smtClean="0"/>
              <a:t>)                -  Front end design , User interface</a:t>
            </a:r>
          </a:p>
          <a:p>
            <a:endParaRPr lang="en-US" dirty="0" smtClean="0"/>
          </a:p>
          <a:p>
            <a:r>
              <a:rPr lang="en-US" dirty="0" err="1" smtClean="0"/>
              <a:t>T.Naga</a:t>
            </a:r>
            <a:r>
              <a:rPr lang="en-US" dirty="0" smtClean="0"/>
              <a:t> </a:t>
            </a:r>
            <a:r>
              <a:rPr lang="en-US" dirty="0" err="1" smtClean="0"/>
              <a:t>Pavan</a:t>
            </a:r>
            <a:r>
              <a:rPr lang="en-US" dirty="0" smtClean="0"/>
              <a:t> (201285099</a:t>
            </a:r>
            <a:r>
              <a:rPr lang="en-US" dirty="0" smtClean="0"/>
              <a:t>)                    -  Create </a:t>
            </a:r>
            <a:r>
              <a:rPr lang="en-US" dirty="0" err="1" smtClean="0"/>
              <a:t>Enb</a:t>
            </a:r>
            <a:r>
              <a:rPr lang="en-US" dirty="0" smtClean="0"/>
              <a:t>, Edit </a:t>
            </a:r>
            <a:r>
              <a:rPr lang="en-US" dirty="0" err="1" smtClean="0"/>
              <a:t>Enb</a:t>
            </a:r>
            <a:r>
              <a:rPr lang="en-US" dirty="0" smtClean="0"/>
              <a:t> ,</a:t>
            </a:r>
            <a:r>
              <a:rPr lang="en-US" dirty="0" smtClean="0"/>
              <a:t> </a:t>
            </a:r>
            <a:r>
              <a:rPr lang="en-US" dirty="0" err="1" smtClean="0"/>
              <a:t>Viewlogs,Delete</a:t>
            </a:r>
            <a:r>
              <a:rPr lang="en-US" dirty="0" smtClean="0"/>
              <a:t> 										ENB, Download ENB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Week 6 – Learning PHP and database connectivity</a:t>
            </a:r>
          </a:p>
          <a:p>
            <a:endParaRPr lang="en-US" dirty="0" smtClean="0"/>
          </a:p>
          <a:p>
            <a:r>
              <a:rPr lang="en-US" dirty="0" smtClean="0"/>
              <a:t>Week7  - Registration , login and database design , User interface , Create ENB , Edit ENB </a:t>
            </a:r>
          </a:p>
          <a:p>
            <a:endParaRPr lang="en-US" dirty="0" smtClean="0"/>
          </a:p>
          <a:p>
            <a:r>
              <a:rPr lang="en-US" dirty="0" smtClean="0"/>
              <a:t>Week8  - Functionalities of ENB  , PDF Generation , text Editor 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Conclusion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Finally Raj is happy with the application we have developed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61742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apture6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0800" y="1006486"/>
            <a:ext cx="5943600" cy="53240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ular Callout 7"/>
          <p:cNvSpPr/>
          <p:nvPr/>
        </p:nvSpPr>
        <p:spPr>
          <a:xfrm>
            <a:off x="3810000" y="1752600"/>
            <a:ext cx="1447800" cy="914400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Good morning Krishna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6324600" y="1752600"/>
            <a:ext cx="1828800" cy="533400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Good morning Sir</a:t>
            </a:r>
          </a:p>
        </p:txBody>
      </p:sp>
    </p:spTree>
    <p:extLst>
      <p:ext uri="{BB962C8B-B14F-4D97-AF65-F5344CB8AC3E}">
        <p14:creationId xmlns:p14="http://schemas.microsoft.com/office/powerpoint/2010/main" xmlns="" val="121700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apture6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0" y="930286"/>
            <a:ext cx="5943600" cy="53240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ular Callout 7"/>
          <p:cNvSpPr/>
          <p:nvPr/>
        </p:nvSpPr>
        <p:spPr>
          <a:xfrm>
            <a:off x="3276600" y="1752600"/>
            <a:ext cx="1905000" cy="1219200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How is work at office?? How are projects going on??</a:t>
            </a:r>
          </a:p>
        </p:txBody>
      </p:sp>
      <p:sp>
        <p:nvSpPr>
          <p:cNvPr id="9" name="Rectangular Callout 8"/>
          <p:cNvSpPr/>
          <p:nvPr/>
        </p:nvSpPr>
        <p:spPr>
          <a:xfrm>
            <a:off x="6324600" y="1524000"/>
            <a:ext cx="1600200" cy="838200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Fine Sir. They’re going well</a:t>
            </a:r>
          </a:p>
        </p:txBody>
      </p:sp>
    </p:spTree>
    <p:extLst>
      <p:ext uri="{BB962C8B-B14F-4D97-AF65-F5344CB8AC3E}">
        <p14:creationId xmlns:p14="http://schemas.microsoft.com/office/powerpoint/2010/main" xmlns="" val="41075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ular Callout 7"/>
          <p:cNvSpPr/>
          <p:nvPr/>
        </p:nvSpPr>
        <p:spPr>
          <a:xfrm>
            <a:off x="4495800" y="1828800"/>
            <a:ext cx="1905000" cy="1066800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Which project are you working on right now??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33399" y="585158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>
              <a:solidFill>
                <a:srgbClr val="90C226"/>
              </a:solidFill>
            </a:endParaRPr>
          </a:p>
        </p:txBody>
      </p:sp>
      <p:pic>
        <p:nvPicPr>
          <p:cNvPr id="11" name="Content Placeholder 6" descr="Capture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199" y="990601"/>
            <a:ext cx="6096001" cy="54605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Rectangular Callout 11"/>
          <p:cNvSpPr/>
          <p:nvPr/>
        </p:nvSpPr>
        <p:spPr>
          <a:xfrm>
            <a:off x="2879569" y="1677358"/>
            <a:ext cx="1905000" cy="1066800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Which project are you working on right now??</a:t>
            </a:r>
          </a:p>
        </p:txBody>
      </p:sp>
      <p:sp>
        <p:nvSpPr>
          <p:cNvPr id="13" name="Rectangular Callout 12"/>
          <p:cNvSpPr/>
          <p:nvPr/>
        </p:nvSpPr>
        <p:spPr>
          <a:xfrm>
            <a:off x="5257799" y="1651958"/>
            <a:ext cx="2667000" cy="762000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I'm working on PayPal Management System sir.</a:t>
            </a:r>
          </a:p>
        </p:txBody>
      </p:sp>
    </p:spTree>
    <p:extLst>
      <p:ext uri="{BB962C8B-B14F-4D97-AF65-F5344CB8AC3E}">
        <p14:creationId xmlns:p14="http://schemas.microsoft.com/office/powerpoint/2010/main" xmlns="" val="339761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ular Callout 7"/>
          <p:cNvSpPr/>
          <p:nvPr/>
        </p:nvSpPr>
        <p:spPr>
          <a:xfrm>
            <a:off x="4191000" y="2286000"/>
            <a:ext cx="1981200" cy="685800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Is this your first project??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81000" y="600974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>
              <a:solidFill>
                <a:srgbClr val="90C226"/>
              </a:solidFill>
            </a:endParaRPr>
          </a:p>
        </p:txBody>
      </p:sp>
      <p:pic>
        <p:nvPicPr>
          <p:cNvPr id="11" name="Content Placeholder 6" descr="Capture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10575"/>
            <a:ext cx="5791200" cy="51875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Rectangular Callout 11"/>
          <p:cNvSpPr/>
          <p:nvPr/>
        </p:nvSpPr>
        <p:spPr>
          <a:xfrm>
            <a:off x="2438400" y="2277374"/>
            <a:ext cx="1981200" cy="685800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Is this your first project??</a:t>
            </a:r>
          </a:p>
        </p:txBody>
      </p:sp>
      <p:sp>
        <p:nvSpPr>
          <p:cNvPr id="13" name="Rectangular Callout 12"/>
          <p:cNvSpPr/>
          <p:nvPr/>
        </p:nvSpPr>
        <p:spPr>
          <a:xfrm>
            <a:off x="5257800" y="1210574"/>
            <a:ext cx="2514600" cy="1066800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No sir, I’ve worked on two projects before.</a:t>
            </a:r>
          </a:p>
        </p:txBody>
      </p:sp>
    </p:spTree>
    <p:extLst>
      <p:ext uri="{BB962C8B-B14F-4D97-AF65-F5344CB8AC3E}">
        <p14:creationId xmlns:p14="http://schemas.microsoft.com/office/powerpoint/2010/main" xmlns="" val="196082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apture6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0" y="914401"/>
            <a:ext cx="5791200" cy="51875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ular Callout 7"/>
          <p:cNvSpPr/>
          <p:nvPr/>
        </p:nvSpPr>
        <p:spPr>
          <a:xfrm>
            <a:off x="3429000" y="1676400"/>
            <a:ext cx="1981200" cy="914400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What are those projects??</a:t>
            </a:r>
          </a:p>
        </p:txBody>
      </p:sp>
      <p:sp>
        <p:nvSpPr>
          <p:cNvPr id="9" name="Rectangular Callout 8"/>
          <p:cNvSpPr/>
          <p:nvPr/>
        </p:nvSpPr>
        <p:spPr>
          <a:xfrm>
            <a:off x="6640183" y="1224951"/>
            <a:ext cx="1905000" cy="914400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Mini Google &amp; EBook Reader sir.</a:t>
            </a:r>
          </a:p>
        </p:txBody>
      </p:sp>
    </p:spTree>
    <p:extLst>
      <p:ext uri="{BB962C8B-B14F-4D97-AF65-F5344CB8AC3E}">
        <p14:creationId xmlns:p14="http://schemas.microsoft.com/office/powerpoint/2010/main" xmlns="" val="168503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apture6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0800" y="762001"/>
            <a:ext cx="5791200" cy="51875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ular Callout 7"/>
          <p:cNvSpPr/>
          <p:nvPr/>
        </p:nvSpPr>
        <p:spPr>
          <a:xfrm>
            <a:off x="2819400" y="1447800"/>
            <a:ext cx="1981200" cy="1066800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Okay, So on which projects did your team spend too much time??</a:t>
            </a:r>
          </a:p>
        </p:txBody>
      </p:sp>
      <p:sp>
        <p:nvSpPr>
          <p:cNvPr id="9" name="Rectangular Callout 8"/>
          <p:cNvSpPr/>
          <p:nvPr/>
        </p:nvSpPr>
        <p:spPr>
          <a:xfrm>
            <a:off x="5562600" y="1219200"/>
            <a:ext cx="2209800" cy="914400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Hmm..Not really sure about the duration of the projects sir..</a:t>
            </a:r>
          </a:p>
        </p:txBody>
      </p:sp>
      <p:pic>
        <p:nvPicPr>
          <p:cNvPr id="10" name="Content Placeholder 6" descr="Capture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762001"/>
            <a:ext cx="5791200" cy="51875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Rectangular Callout 10"/>
          <p:cNvSpPr/>
          <p:nvPr/>
        </p:nvSpPr>
        <p:spPr>
          <a:xfrm>
            <a:off x="2667000" y="1219201"/>
            <a:ext cx="1981200" cy="1276708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Okay, So on which projects did your team spend too much time??</a:t>
            </a:r>
          </a:p>
        </p:txBody>
      </p:sp>
      <p:sp>
        <p:nvSpPr>
          <p:cNvPr id="12" name="Rectangular Callout 11"/>
          <p:cNvSpPr/>
          <p:nvPr/>
        </p:nvSpPr>
        <p:spPr>
          <a:xfrm>
            <a:off x="5410200" y="1066800"/>
            <a:ext cx="2209800" cy="1066800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Hmm..Not really sure about the duration of the projects sir..</a:t>
            </a:r>
          </a:p>
        </p:txBody>
      </p:sp>
    </p:spTree>
    <p:extLst>
      <p:ext uri="{BB962C8B-B14F-4D97-AF65-F5344CB8AC3E}">
        <p14:creationId xmlns:p14="http://schemas.microsoft.com/office/powerpoint/2010/main" xmlns="" val="77299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367</Words>
  <Application>Microsoft Office PowerPoint</Application>
  <PresentationFormat>Custom</PresentationFormat>
  <Paragraphs>77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36" baseType="lpstr">
      <vt:lpstr>Office Theme</vt:lpstr>
      <vt:lpstr>Facet</vt:lpstr>
      <vt:lpstr> </vt:lpstr>
      <vt:lpstr>SIGMA CONSULTANCY</vt:lpstr>
      <vt:lpstr>Employees in SIGMA Consulting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Uml diagrams </vt:lpstr>
      <vt:lpstr>Use case model </vt:lpstr>
      <vt:lpstr>Slide 17</vt:lpstr>
      <vt:lpstr>Slide 18</vt:lpstr>
      <vt:lpstr>Techonologies used </vt:lpstr>
      <vt:lpstr>screens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Contribution</vt:lpstr>
      <vt:lpstr>Schedule</vt:lpstr>
      <vt:lpstr>Conclusion 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santhosh kiran</dc:creator>
  <cp:lastModifiedBy>VAMSI</cp:lastModifiedBy>
  <cp:revision>16</cp:revision>
  <dcterms:created xsi:type="dcterms:W3CDTF">2013-08-22T17:34:52Z</dcterms:created>
  <dcterms:modified xsi:type="dcterms:W3CDTF">2013-08-23T06:05:20Z</dcterms:modified>
</cp:coreProperties>
</file>